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7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6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7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3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C9FA-F8C1-4E62-83E9-B444A21EB11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5C2E7-8A29-44D1-BC2F-DA716FD7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3" y="2368204"/>
            <a:ext cx="8230313" cy="21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8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0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6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1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4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1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55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71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1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2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9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3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1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5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8" y="1292167"/>
            <a:ext cx="8705843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0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Timeline</dc:title>
  <dc:subject>Teaching &amp; Learning Materials</dc:subject>
  <dc:creator>Dr. Seth M. Ayi</dc:creator>
  <cp:lastModifiedBy>Dr. Seth M. Ayi</cp:lastModifiedBy>
  <cp:revision>17</cp:revision>
  <dcterms:created xsi:type="dcterms:W3CDTF">2019-11-23T18:14:31Z</dcterms:created>
  <dcterms:modified xsi:type="dcterms:W3CDTF">2019-12-12T10:20:39Z</dcterms:modified>
</cp:coreProperties>
</file>