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6" r:id="rId2"/>
    <p:sldId id="256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3" autoAdjust="0"/>
    <p:restoredTop sz="94660"/>
  </p:normalViewPr>
  <p:slideViewPr>
    <p:cSldViewPr snapToGrid="0">
      <p:cViewPr varScale="1">
        <p:scale>
          <a:sx n="65" d="100"/>
          <a:sy n="65" d="100"/>
        </p:scale>
        <p:origin x="34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C9FA-F8C1-4E62-83E9-B444A21EB11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C2E7-8A29-44D1-BC2F-DA716FD7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7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C9FA-F8C1-4E62-83E9-B444A21EB11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C2E7-8A29-44D1-BC2F-DA716FD7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4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C9FA-F8C1-4E62-83E9-B444A21EB11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C2E7-8A29-44D1-BC2F-DA716FD7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122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C9FA-F8C1-4E62-83E9-B444A21EB11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C2E7-8A29-44D1-BC2F-DA716FD7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5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C9FA-F8C1-4E62-83E9-B444A21EB11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C2E7-8A29-44D1-BC2F-DA716FD7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365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C9FA-F8C1-4E62-83E9-B444A21EB11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C2E7-8A29-44D1-BC2F-DA716FD7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41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C9FA-F8C1-4E62-83E9-B444A21EB11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C2E7-8A29-44D1-BC2F-DA716FD7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1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C9FA-F8C1-4E62-83E9-B444A21EB11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C2E7-8A29-44D1-BC2F-DA716FD7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61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C9FA-F8C1-4E62-83E9-B444A21EB11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C2E7-8A29-44D1-BC2F-DA716FD7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873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C9FA-F8C1-4E62-83E9-B444A21EB11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C2E7-8A29-44D1-BC2F-DA716FD7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284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DC9FA-F8C1-4E62-83E9-B444A21EB11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5C2E7-8A29-44D1-BC2F-DA716FD7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38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DC9FA-F8C1-4E62-83E9-B444A21EB11C}" type="datetimeFigureOut">
              <a:rPr lang="en-US" smtClean="0"/>
              <a:t>12/12/2019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5C2E7-8A29-44D1-BC2F-DA716FD7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74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43" y="2368204"/>
            <a:ext cx="8230313" cy="2121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285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8" y="1292167"/>
            <a:ext cx="8705843" cy="427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505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8" y="1292167"/>
            <a:ext cx="8705843" cy="427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962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8" y="1292167"/>
            <a:ext cx="8705843" cy="427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6122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8" y="1292167"/>
            <a:ext cx="8705843" cy="427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749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8" y="1292167"/>
            <a:ext cx="8705843" cy="427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911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8" y="1292167"/>
            <a:ext cx="8705843" cy="427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055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8" y="1292167"/>
            <a:ext cx="8705843" cy="427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771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8" y="1292167"/>
            <a:ext cx="8705843" cy="427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832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8" y="1292167"/>
            <a:ext cx="8705843" cy="427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52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8" y="1292167"/>
            <a:ext cx="8705843" cy="427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716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8" y="1292167"/>
            <a:ext cx="8705843" cy="427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524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8" y="1292167"/>
            <a:ext cx="8705843" cy="427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93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8" y="1292167"/>
            <a:ext cx="8705843" cy="427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238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8" y="1292167"/>
            <a:ext cx="8705843" cy="427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711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8" y="1292167"/>
            <a:ext cx="8705843" cy="427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157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8" y="1292167"/>
            <a:ext cx="8705843" cy="427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909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Exodus Timeline</dc:title>
  <dc:subject>Teaching &amp; Learning Materials</dc:subject>
  <dc:creator>Dr. Seth M. Ayi</dc:creator>
  <cp:lastModifiedBy>Dr. Seth M. Ayi</cp:lastModifiedBy>
  <cp:revision>17</cp:revision>
  <dcterms:created xsi:type="dcterms:W3CDTF">2019-11-23T18:14:31Z</dcterms:created>
  <dcterms:modified xsi:type="dcterms:W3CDTF">2019-12-12T10:20:39Z</dcterms:modified>
</cp:coreProperties>
</file>